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DU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  <c:pt idx="9">
                  <c:v>SEGMENT 10</c:v>
                </c:pt>
                <c:pt idx="10">
                  <c:v>SEGMENT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npjCf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CONCURRENTIELLE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4400" dirty="0">
                <a:latin typeface="Century Gothic" panose="020B0502020202020204" pitchFamily="34" charset="0"/>
              </a:rPr>
              <a:t>NOM DE VOTRE ENTREPRISE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/>
            <a:r>
              <a:rPr lang="f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79422549-032E-4ABB-9075-A41AAEEB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590" y="427465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SEGMENTATION DES CONCURRENTS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GRAPHIQUE DE SEGMENTATION DES CONCURRENTS</a:t>
            </a:r>
          </a:p>
          <a:p>
            <a:pPr>
              <a:spcAft>
                <a:spcPts val="1200"/>
              </a:spcAft>
            </a:pPr>
            <a:r>
              <a:rPr lang="f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[Utilisez le modèle de graphique de segmentation Smartsheet pour construire un graphique à des fins de présentation.]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POINTS DE PARITÉ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DE DIFFÉRENCE</a:t>
                      </a:r>
                    </a:p>
                    <a:p>
                      <a:pPr algn="ctr" fontAlgn="ctr"/>
                      <a:r>
                        <a:rPr lang="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DE PARITÉ</a:t>
                      </a:r>
                    </a:p>
                    <a:p>
                      <a:pPr algn="ctr" fontAlgn="ctr"/>
                      <a:r>
                        <a:rPr lang="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DE NON-PERTINENCE</a:t>
                      </a:r>
                    </a:p>
                    <a:p>
                      <a:pPr algn="ctr" fontAlgn="ctr"/>
                      <a:r>
                        <a:rPr lang="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RECOMMANDATIONS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 DE LA RECOMMANDATION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trois</a:t>
            </a:r>
          </a:p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 DE LA RECOMMANDATION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trois</a:t>
            </a:r>
          </a:p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 DE LA RECOMMANDATION TROIS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trois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concurrentielle | APERÇU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fr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OBJECTIFS</a:t>
            </a:r>
          </a:p>
          <a:p>
            <a:pPr/>
            <a:r>
              <a:rPr lang="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[Décrivez pourquoi une analyse est importante et ce que vous espérez y trouver.]</a:t>
            </a:r>
          </a:p>
          <a:p>
            <a:pPr/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/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QUESTIONS D’ANALYSE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Quels produits les concurrents proposent-ils?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Les concurrents gagnent-ils de l’argent?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VOTRE ENTREPRISE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APERÇU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AVANTAGE CONCURRENTIEL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Quelle valeur 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offrez-vous aux clients?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MARCHÉ CIBLE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STRATÉGIES DE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VOTRE ENTREPRISE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 DU PRODUIT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PRODUITS &amp; SERVICES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PRIX &amp; COÛTS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CANAUX DE DISTRIBUTION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ANALYSE SWOT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FORCES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FAIBLESSES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POSSIBILITÉS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MENACES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" sz="2400" b="1" dirty="0">
                <a:latin typeface="Century Gothic" panose="020B0502020202020204" pitchFamily="34" charset="0"/>
              </a:rPr>
              <a:t>Décrire les sources utilisées pour l’analyse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Rapports et tendances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Médias sociaux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Sensibilisation des consommateurs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????</a:t>
            </a: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Inclure une capture d’écran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INFLUENCES DU PAYSAGE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Utilisez les cinq forces de Porter pour décrire le paysage 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Rivalité entre concurrents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Menace de nouveaux entrants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Pouvoir de négociation des acheteurs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Pouvoir de négociation des fournisseurs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Menace de produits ou services de substitution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RIVALITÉ ENTRE CONCURRENTS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MENACE </a:t>
              </a:r>
            </a:p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D’ENTRÉE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MENACE </a:t>
              </a:r>
            </a:p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DES SUPPLÉANTS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POUVOIR DE NÉGOCIATION </a:t>
              </a:r>
            </a:p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DES ACHETEURS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POUVOIR DE NÉGOCIATION </a:t>
              </a:r>
            </a:p>
            <a:p>
              <a:pPr algn="ctr"/>
              <a:r>
                <a:rPr lang="fr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DES FOURNISSEURS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DU PAYSAGE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MENACE D’ENTRÉE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MENACE DE SUBSTITUTS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POUVOIR DE NÉGOCIATION DES ACHETEURS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POUVOIR DE NÉGOCIATION DES FOURNISSEURS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RIVALITÉ ENTRE CONCURRENTS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SEGMENTATION DES CONCURRENTS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SEGMENTATION DES CONCURRENTS</a:t>
            </a:r>
          </a:p>
          <a:p>
            <a:pPr>
              <a:spcAft>
                <a:spcPts val="1200"/>
              </a:spcAft>
            </a:pPr>
            <a:r>
              <a:rPr lang="f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À l’aide des concurrents identifiés dans l’analyse, nous segmenterons le paysage concurrentiel en termes d’attributs [nombre] 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trois</a:t>
            </a:r>
          </a:p>
          <a:p>
            <a:pPr>
              <a:spcAft>
                <a:spcPts val="1200"/>
              </a:spcAft>
            </a:pPr>
            <a:r>
              <a:rPr lang="f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Nous avons choisi ces attributs déterminants pour plusieurs raisons :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Exemple d’attribut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[Si ce n’est pas cet exemple, alors Raison 1]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[Raison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414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Erica Waite</dc:creator>
  <lastModifiedBy>Alexandra Ragazhinskaya</lastModifiedBy>
  <revision>15</revision>
  <dcterms:created xsi:type="dcterms:W3CDTF">2018-04-05T17:48:59.0000000Z</dcterms:created>
  <dcterms:modified xsi:type="dcterms:W3CDTF">2021-01-06T19:28:46.0000000Z</dcterms:modified>
</coreProperties>
</file>