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D'accord sur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désiré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Résultats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D'accord sur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vision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Convenir d'un objectif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S'entendre sur la structure de gouvernance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fr" sz="700" b="1" dirty="0">
              <a:solidFill>
                <a:schemeClr val="tx1"/>
              </a:solidFill>
              <a:latin typeface="Century Gothic" panose="020B0502020202020204" pitchFamily="34" charset="0"/>
            </a:rPr>
            <a:t>Attribuer des rôles et des responsabilités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fr" sz="700" b="1" dirty="0">
              <a:solidFill>
                <a:schemeClr val="tx1"/>
              </a:solidFill>
              <a:latin typeface="Century Gothic" panose="020B0502020202020204" pitchFamily="34" charset="0"/>
            </a:rPr>
            <a:t>Identifier les contributions des partenaires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fr" sz="700" b="1" dirty="0">
              <a:solidFill>
                <a:schemeClr val="tx1"/>
              </a:solidFill>
              <a:latin typeface="Century Gothic" panose="020B0502020202020204" pitchFamily="34" charset="0"/>
            </a:rPr>
            <a:t>Dev perf mgmt. système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Identifier </a:t>
          </a:r>
        </a:p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intervenants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Identifier les parties prenantes </a:t>
          </a:r>
        </a:p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besoins et priorités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Mettre en œuvre les parties prenantes </a:t>
          </a:r>
        </a:p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plan de communication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fr" sz="800" b="1" dirty="0">
              <a:latin typeface="Century Gothic" panose="020B0502020202020204" pitchFamily="34" charset="0"/>
            </a:rPr>
            <a:t>Terminer l'examen complet du projet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Signer tous les documents juridiques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fr" sz="800" b="1" dirty="0">
              <a:solidFill>
                <a:schemeClr val="tx1"/>
              </a:solidFill>
              <a:latin typeface="Century Gothic" panose="020B0502020202020204" pitchFamily="34" charset="0"/>
            </a:rPr>
            <a:t>Obtenir l'approbation formelle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Livrer contre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 de projet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Gérer les risques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enjeux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Mettre en œuvre le changement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processus de contrôle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S'assurer que les rôles et les responsabilités sont maintenus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Surveiller le budget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Tenir à jour les rapports d'étape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fr" sz="750" b="1" dirty="0">
              <a:latin typeface="Century Gothic" panose="020B0502020202020204" pitchFamily="34" charset="0"/>
            </a:rPr>
            <a:t>Identifier les améliorations pour l'avenir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fr" sz="750" b="1" dirty="0">
              <a:latin typeface="Century Gothic" panose="020B0502020202020204" pitchFamily="34" charset="0"/>
            </a:rPr>
            <a:t>Identifier les forces et les faiblesses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fr" sz="750" b="1" dirty="0">
              <a:latin typeface="Century Gothic" panose="020B0502020202020204" pitchFamily="34" charset="0"/>
            </a:rPr>
            <a:t>Évaluer par rapport aux objectifs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Convenir d'un objectif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D'accord sur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vision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D'accord sur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désiré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Résultats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08"/>
          <a:ext cx="407052" cy="37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 perf mgmt. système</a:t>
          </a:r>
        </a:p>
      </dsp:txBody>
      <dsp:txXfrm>
        <a:off x="1966126" y="269708"/>
        <a:ext cx="407052" cy="377746"/>
      </dsp:txXfrm>
    </dsp:sp>
    <dsp:sp modelId="{0EEBE377-D979-8346-A813-DF591A7D8205}">
      <dsp:nvSpPr>
        <dsp:cNvPr id="0" name=""/>
        <dsp:cNvSpPr/>
      </dsp:nvSpPr>
      <dsp:spPr>
        <a:xfrm>
          <a:off x="1330516" y="230655"/>
          <a:ext cx="555180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Identifier les contributions des partenaires</a:t>
          </a:r>
        </a:p>
      </dsp:txBody>
      <dsp:txXfrm>
        <a:off x="1330516" y="230655"/>
        <a:ext cx="555180" cy="440602"/>
      </dsp:txXfrm>
    </dsp:sp>
    <dsp:sp modelId="{48CA3883-D544-5940-9508-1E884DE07DBE}">
      <dsp:nvSpPr>
        <dsp:cNvPr id="0" name=""/>
        <dsp:cNvSpPr/>
      </dsp:nvSpPr>
      <dsp:spPr>
        <a:xfrm>
          <a:off x="677616" y="211599"/>
          <a:ext cx="620935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Attribuer des rôles et des responsabilités</a:t>
          </a:r>
        </a:p>
      </dsp:txBody>
      <dsp:txXfrm>
        <a:off x="677616" y="211599"/>
        <a:ext cx="620935" cy="440602"/>
      </dsp:txXfrm>
    </dsp:sp>
    <dsp:sp modelId="{329D08F7-8BD7-5746-822F-74EF43F35354}">
      <dsp:nvSpPr>
        <dsp:cNvPr id="0" name=""/>
        <dsp:cNvSpPr/>
      </dsp:nvSpPr>
      <dsp:spPr>
        <a:xfrm>
          <a:off x="64776" y="226101"/>
          <a:ext cx="543583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S'entendre sur la structure de gouvernance</a:t>
          </a:r>
        </a:p>
      </dsp:txBody>
      <dsp:txXfrm>
        <a:off x="64776" y="226101"/>
        <a:ext cx="543583" cy="44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591"/>
          <a:ext cx="1708639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Mettre en œuvre les parties prenantes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plan de communication</a:t>
          </a:r>
        </a:p>
      </dsp:txBody>
      <dsp:txXfrm>
        <a:off x="6423549" y="234591"/>
        <a:ext cx="1708639" cy="430651"/>
      </dsp:txXfrm>
    </dsp:sp>
    <dsp:sp modelId="{13315511-5C1B-204A-BF48-6BC7187C7E0F}">
      <dsp:nvSpPr>
        <dsp:cNvPr id="0" name=""/>
        <dsp:cNvSpPr/>
      </dsp:nvSpPr>
      <dsp:spPr>
        <a:xfrm>
          <a:off x="4478239" y="215325"/>
          <a:ext cx="158033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325"/>
        <a:ext cx="1580332" cy="430651"/>
      </dsp:txXfrm>
    </dsp:sp>
    <dsp:sp modelId="{9B574EA8-0C78-7949-A038-4A5E32697E8C}">
      <dsp:nvSpPr>
        <dsp:cNvPr id="0" name=""/>
        <dsp:cNvSpPr/>
      </dsp:nvSpPr>
      <dsp:spPr>
        <a:xfrm>
          <a:off x="3522304" y="234591"/>
          <a:ext cx="127885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Identifier les parties prenantes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besoins et priorités</a:t>
          </a:r>
        </a:p>
      </dsp:txBody>
      <dsp:txXfrm>
        <a:off x="3522304" y="234591"/>
        <a:ext cx="1278852" cy="430651"/>
      </dsp:txXfrm>
    </dsp:sp>
    <dsp:sp modelId="{1FB1BF31-A320-2042-991F-997621266819}">
      <dsp:nvSpPr>
        <dsp:cNvPr id="0" name=""/>
        <dsp:cNvSpPr/>
      </dsp:nvSpPr>
      <dsp:spPr>
        <a:xfrm>
          <a:off x="12165" y="218532"/>
          <a:ext cx="1231695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Identifier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intervenants</a:t>
          </a:r>
        </a:p>
      </dsp:txBody>
      <dsp:txXfrm>
        <a:off x="12165" y="218532"/>
        <a:ext cx="1231695" cy="430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Obtenir l'approbation formelle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Signer tous les documents juridiques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800" b="1" kern="1200" dirty="0">
              <a:latin typeface="Century Gothic" panose="020B0502020202020204" pitchFamily="34" charset="0"/>
            </a:rPr>
            <a:t>Terminer l'examen complet du projet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176"/>
          <a:ext cx="470372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Tenir à jour les rapports d'étape</a:t>
          </a:r>
        </a:p>
      </dsp:txBody>
      <dsp:txXfrm>
        <a:off x="3454212" y="225176"/>
        <a:ext cx="470372" cy="450352"/>
      </dsp:txXfrm>
    </dsp:sp>
    <dsp:sp modelId="{3CC1460C-79EB-2347-94E9-2C98555A1C38}">
      <dsp:nvSpPr>
        <dsp:cNvPr id="0" name=""/>
        <dsp:cNvSpPr/>
      </dsp:nvSpPr>
      <dsp:spPr>
        <a:xfrm>
          <a:off x="2926269" y="236966"/>
          <a:ext cx="367863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Surveiller le budget</a:t>
          </a:r>
        </a:p>
      </dsp:txBody>
      <dsp:txXfrm>
        <a:off x="2926269" y="236966"/>
        <a:ext cx="367863" cy="450352"/>
      </dsp:txXfrm>
    </dsp:sp>
    <dsp:sp modelId="{1D37C923-BB59-4E41-A201-CC807EAB28E8}">
      <dsp:nvSpPr>
        <dsp:cNvPr id="0" name=""/>
        <dsp:cNvSpPr/>
      </dsp:nvSpPr>
      <dsp:spPr>
        <a:xfrm>
          <a:off x="2093878" y="241747"/>
          <a:ext cx="750540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S'assurer que les rôles et les responsabilités sont maintenus</a:t>
          </a:r>
        </a:p>
      </dsp:txBody>
      <dsp:txXfrm>
        <a:off x="2093878" y="241747"/>
        <a:ext cx="750540" cy="450352"/>
      </dsp:txXfrm>
    </dsp:sp>
    <dsp:sp modelId="{1864DA2C-4469-4F4B-AF9F-BD8642BF999F}">
      <dsp:nvSpPr>
        <dsp:cNvPr id="0" name=""/>
        <dsp:cNvSpPr/>
      </dsp:nvSpPr>
      <dsp:spPr>
        <a:xfrm>
          <a:off x="1155037" y="231706"/>
          <a:ext cx="848801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Mettre en œuvre le changement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processus de contrôle</a:t>
          </a:r>
        </a:p>
      </dsp:txBody>
      <dsp:txXfrm>
        <a:off x="1155037" y="231706"/>
        <a:ext cx="848801" cy="450352"/>
      </dsp:txXfrm>
    </dsp:sp>
    <dsp:sp modelId="{34D31DF0-5978-1A4E-85EB-359B46EFD23A}">
      <dsp:nvSpPr>
        <dsp:cNvPr id="0" name=""/>
        <dsp:cNvSpPr/>
      </dsp:nvSpPr>
      <dsp:spPr>
        <a:xfrm>
          <a:off x="739423" y="215554"/>
          <a:ext cx="386671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Gérer les risques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enjeux</a:t>
          </a:r>
        </a:p>
      </dsp:txBody>
      <dsp:txXfrm>
        <a:off x="739423" y="215554"/>
        <a:ext cx="386671" cy="450352"/>
      </dsp:txXfrm>
    </dsp:sp>
    <dsp:sp modelId="{9E431131-360B-4A4A-BBB0-9EA01C31A8ED}">
      <dsp:nvSpPr>
        <dsp:cNvPr id="0" name=""/>
        <dsp:cNvSpPr/>
      </dsp:nvSpPr>
      <dsp:spPr>
        <a:xfrm>
          <a:off x="50798" y="212904"/>
          <a:ext cx="585903" cy="45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Livrer contre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 de projet</a:t>
          </a:r>
        </a:p>
      </dsp:txBody>
      <dsp:txXfrm>
        <a:off x="50798" y="212904"/>
        <a:ext cx="585903" cy="4503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50" b="1" kern="1200" dirty="0">
              <a:latin typeface="Century Gothic" panose="020B0502020202020204" pitchFamily="34" charset="0"/>
            </a:rPr>
            <a:t>Évaluer par rapport aux objectifs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50" b="1" kern="1200" dirty="0">
              <a:latin typeface="Century Gothic" panose="020B0502020202020204" pitchFamily="34" charset="0"/>
            </a:rPr>
            <a:t>Identifier les forces et les faiblesses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750" b="1" kern="1200" dirty="0">
              <a:latin typeface="Century Gothic" panose="020B0502020202020204" pitchFamily="34" charset="0"/>
            </a:rPr>
            <a:t>Identifier les améliorations pour l'avenir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FEUILLE DE ROUTE DU PROJET DE CONSEIL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CARACTÉRISTIQUES DU PROJET CONVENUES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PRINCIPES FONDAMENTAUX DU PROJET CONVENUS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APPROBATION FORMELLE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COMMENCER L'EXAMEN CONTINU DU PARTENARIAT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PARTENARIAT MIS EN ŒUVRE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HEURE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Première phase : Élaborer la stratégie de partenariat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Deuxième phase : Convenir du fonctionnement du partenariat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Troisième phase : Assurer le soutien des intervenants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Quatrième phase : Allouer les ressources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cinq : Exécuter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fr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Sixième phase : Examiner le processus d'élaboration des partenariats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1</TotalTime>
  <Words>219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2022-04-11T22:21:25Z</dcterms:modified>
</cp:coreProperties>
</file>