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9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913E"/>
    <a:srgbClr val="F0A622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3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D71EB-5CF1-5841-A189-38D20A67E3B7}" type="datetimeFigureOut">
              <a:rPr lang="en-US" smtClean="0"/>
              <a:t>4/11/22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A67DB-321A-D248-98BF-205F46499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522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47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15694A3-154D-2641-ADE8-4A6BF186E3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977229"/>
              </p:ext>
            </p:extLst>
          </p:nvPr>
        </p:nvGraphicFramePr>
        <p:xfrm>
          <a:off x="254442" y="983867"/>
          <a:ext cx="11704320" cy="5601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680">
                  <a:extLst>
                    <a:ext uri="{9D8B030D-6E8A-4147-A177-3AD203B41FA5}">
                      <a16:colId xmlns:a16="http://schemas.microsoft.com/office/drawing/2014/main" val="1042741098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988972106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4009861526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855809354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411451484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772823707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478627590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106133440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409455263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627021225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466137375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698054950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4293588345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580867955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005002453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795648227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306395828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860735548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452070690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857320515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410285874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665994426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060021454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554453249"/>
                    </a:ext>
                  </a:extLst>
                </a:gridCol>
              </a:tblGrid>
              <a:tr h="457200">
                <a:tc gridSpan="3">
                  <a:txBody>
                    <a:bodyPr/>
                    <a:lstStyle/>
                    <a:p>
                      <a:pPr algn="ctr"/>
                      <a:r>
                        <a:rPr lang="fr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2018 - T3 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2018 – T4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2019 - T1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T2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T3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T4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2020 – T1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2020 – T1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extLst>
                  <a:ext uri="{0D108BD9-81ED-4DB2-BD59-A6C34878D82A}">
                    <a16:rowId xmlns:a16="http://schemas.microsoft.com/office/drawing/2014/main" val="35463991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fr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JUIL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AOÛT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SEPT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OPO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DEC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JAN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FÉV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MAR (en anglais)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AVR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MAI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JUN (en anglais seulement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JUIL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AOÛT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SEPT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OPO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DEC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JAN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FÉV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MAR (en anglais)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AVR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MAI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JUN (en anglais seulement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738572"/>
                  </a:ext>
                </a:extLst>
              </a:tr>
              <a:tr h="237744">
                <a:tc gridSpan="2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PRODUIT 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915861"/>
                  </a:ext>
                </a:extLst>
              </a:tr>
              <a:tr h="835478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069047"/>
                  </a:ext>
                </a:extLst>
              </a:tr>
              <a:tr h="241688">
                <a:tc gridSpan="2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PRODUIT 2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extLst>
                  <a:ext uri="{0D108BD9-81ED-4DB2-BD59-A6C34878D82A}">
                    <a16:rowId xmlns:a16="http://schemas.microsoft.com/office/drawing/2014/main" val="3486294413"/>
                  </a:ext>
                </a:extLst>
              </a:tr>
              <a:tr h="835478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480586"/>
                  </a:ext>
                </a:extLst>
              </a:tr>
              <a:tr h="237744">
                <a:tc gridSpan="2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PRODUIT 3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extLst>
                  <a:ext uri="{0D108BD9-81ED-4DB2-BD59-A6C34878D82A}">
                    <a16:rowId xmlns:a16="http://schemas.microsoft.com/office/drawing/2014/main" val="198366483"/>
                  </a:ext>
                </a:extLst>
              </a:tr>
              <a:tr h="835478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45752"/>
                  </a:ext>
                </a:extLst>
              </a:tr>
              <a:tr h="241688">
                <a:tc gridSpan="24">
                  <a:txBody>
                    <a:bodyPr/>
                    <a:lstStyle/>
                    <a:p>
                      <a:pPr algn="l"/>
                      <a:r>
                        <a:rPr lang="fr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PRODUIT 4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2167987"/>
                  </a:ext>
                </a:extLst>
              </a:tr>
              <a:tr h="835478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51430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6816773-0376-E340-99F3-CC880C7F6F54}"/>
              </a:ext>
            </a:extLst>
          </p:cNvPr>
          <p:cNvSpPr txBox="1"/>
          <p:nvPr/>
        </p:nvSpPr>
        <p:spPr>
          <a:xfrm>
            <a:off x="3400293" y="575030"/>
            <a:ext cx="85280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1000" b="1" dirty="0">
                <a:latin typeface="Century Gothic" panose="020B0502020202020204" pitchFamily="34" charset="0"/>
              </a:rPr>
              <a:t>LANCEMENT DE L'ÉLABORATION APPROUVÉE DE LA PLANIFICATION CLÉ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00000000-0008-0000-0000-000026000000}"/>
              </a:ext>
            </a:extLst>
          </p:cNvPr>
          <p:cNvSpPr/>
          <p:nvPr/>
        </p:nvSpPr>
        <p:spPr>
          <a:xfrm>
            <a:off x="263523" y="2201674"/>
            <a:ext cx="827310" cy="1463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APPLI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00000000-0008-0000-0000-00002A000000}"/>
              </a:ext>
            </a:extLst>
          </p:cNvPr>
          <p:cNvSpPr/>
          <p:nvPr/>
        </p:nvSpPr>
        <p:spPr>
          <a:xfrm>
            <a:off x="1240403" y="2201674"/>
            <a:ext cx="444873" cy="1463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APPLI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00000000-0008-0000-0000-00002B000000}"/>
              </a:ext>
            </a:extLst>
          </p:cNvPr>
          <p:cNvSpPr/>
          <p:nvPr/>
        </p:nvSpPr>
        <p:spPr>
          <a:xfrm>
            <a:off x="1852656" y="2469212"/>
            <a:ext cx="1041621" cy="1463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CRM LOCALISÉ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00000000-0008-0000-0000-00002C000000}"/>
              </a:ext>
            </a:extLst>
          </p:cNvPr>
          <p:cNvSpPr/>
          <p:nvPr/>
        </p:nvSpPr>
        <p:spPr>
          <a:xfrm>
            <a:off x="3570137" y="2201674"/>
            <a:ext cx="588397" cy="14630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600" b="1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APPLI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00000000-0008-0000-0000-000030000000}"/>
              </a:ext>
            </a:extLst>
          </p:cNvPr>
          <p:cNvSpPr/>
          <p:nvPr/>
        </p:nvSpPr>
        <p:spPr>
          <a:xfrm>
            <a:off x="1753062" y="2201674"/>
            <a:ext cx="1789043" cy="146304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6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APPLI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000000-0008-0000-0000-00002D000000}"/>
              </a:ext>
            </a:extLst>
          </p:cNvPr>
          <p:cNvSpPr/>
          <p:nvPr/>
        </p:nvSpPr>
        <p:spPr>
          <a:xfrm>
            <a:off x="1326536" y="3293935"/>
            <a:ext cx="3181854" cy="146304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600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SITE INTERNET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00000000-0008-0000-0000-00002E000000}"/>
              </a:ext>
            </a:extLst>
          </p:cNvPr>
          <p:cNvSpPr/>
          <p:nvPr/>
        </p:nvSpPr>
        <p:spPr>
          <a:xfrm>
            <a:off x="1933656" y="3546291"/>
            <a:ext cx="873154" cy="14630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MKTG CMPGN A</a:t>
            </a:r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00000000-0008-0000-0000-00002F000000}"/>
              </a:ext>
            </a:extLst>
          </p:cNvPr>
          <p:cNvSpPr/>
          <p:nvPr/>
        </p:nvSpPr>
        <p:spPr>
          <a:xfrm>
            <a:off x="359312" y="3546291"/>
            <a:ext cx="1478942" cy="146304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600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CAMPAGNE MARKETING A</a:t>
            </a:r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00000000-0008-0000-0000-000031000000}"/>
              </a:ext>
            </a:extLst>
          </p:cNvPr>
          <p:cNvSpPr/>
          <p:nvPr/>
        </p:nvSpPr>
        <p:spPr>
          <a:xfrm>
            <a:off x="2488758" y="4380683"/>
            <a:ext cx="2775005" cy="1463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DISTRIBUTION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00000000-0008-0000-0000-000032000000}"/>
              </a:ext>
            </a:extLst>
          </p:cNvPr>
          <p:cNvSpPr/>
          <p:nvPr/>
        </p:nvSpPr>
        <p:spPr>
          <a:xfrm>
            <a:off x="3022932" y="5884194"/>
            <a:ext cx="873207" cy="1463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CRM LOCALISÉ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00000000-0008-0000-0000-000033000000}"/>
              </a:ext>
            </a:extLst>
          </p:cNvPr>
          <p:cNvSpPr/>
          <p:nvPr/>
        </p:nvSpPr>
        <p:spPr>
          <a:xfrm>
            <a:off x="263523" y="5448560"/>
            <a:ext cx="778098" cy="14762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WEB</a:t>
            </a: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00000000-0008-0000-0000-000034000000}"/>
              </a:ext>
            </a:extLst>
          </p:cNvPr>
          <p:cNvSpPr/>
          <p:nvPr/>
        </p:nvSpPr>
        <p:spPr>
          <a:xfrm>
            <a:off x="2389144" y="5648556"/>
            <a:ext cx="505134" cy="14583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WEB 2.0</a:t>
            </a:r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00000000-0008-0000-0000-000035000000}"/>
              </a:ext>
            </a:extLst>
          </p:cNvPr>
          <p:cNvSpPr/>
          <p:nvPr/>
        </p:nvSpPr>
        <p:spPr>
          <a:xfrm>
            <a:off x="4247322" y="4622667"/>
            <a:ext cx="936928" cy="1463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CRM LOCALISÉ</a:t>
            </a: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00000000-0008-0000-0000-000036000000}"/>
              </a:ext>
            </a:extLst>
          </p:cNvPr>
          <p:cNvSpPr/>
          <p:nvPr/>
        </p:nvSpPr>
        <p:spPr>
          <a:xfrm>
            <a:off x="4871502" y="5648556"/>
            <a:ext cx="543336" cy="14542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600" b="1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WEB 2.0</a:t>
            </a:r>
          </a:p>
        </p:txBody>
      </p: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00000000-0008-0000-0000-000037000000}"/>
              </a:ext>
            </a:extLst>
          </p:cNvPr>
          <p:cNvSpPr/>
          <p:nvPr/>
        </p:nvSpPr>
        <p:spPr>
          <a:xfrm>
            <a:off x="2926082" y="5648556"/>
            <a:ext cx="1908312" cy="146304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600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WEB 2.0</a:t>
            </a:r>
            <a:endParaRPr lang="en-US" sz="600" b="1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FC2C01B2-729A-634F-899B-1ED4C764A0EB}"/>
              </a:ext>
            </a:extLst>
          </p:cNvPr>
          <p:cNvSpPr/>
          <p:nvPr/>
        </p:nvSpPr>
        <p:spPr>
          <a:xfrm>
            <a:off x="4968654" y="627603"/>
            <a:ext cx="282425" cy="1463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1A584EA9-6707-034F-AF4C-B8070F5392FE}"/>
              </a:ext>
            </a:extLst>
          </p:cNvPr>
          <p:cNvSpPr/>
          <p:nvPr/>
        </p:nvSpPr>
        <p:spPr>
          <a:xfrm>
            <a:off x="6808056" y="627603"/>
            <a:ext cx="282425" cy="1463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1101C932-D445-4641-B50A-6947FF0598A5}"/>
              </a:ext>
            </a:extLst>
          </p:cNvPr>
          <p:cNvSpPr/>
          <p:nvPr/>
        </p:nvSpPr>
        <p:spPr>
          <a:xfrm>
            <a:off x="8652096" y="627603"/>
            <a:ext cx="282425" cy="146304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4E1A6B13-805F-A444-AB95-43BCD63A8953}"/>
              </a:ext>
            </a:extLst>
          </p:cNvPr>
          <p:cNvSpPr/>
          <p:nvPr/>
        </p:nvSpPr>
        <p:spPr>
          <a:xfrm>
            <a:off x="10462497" y="627603"/>
            <a:ext cx="282425" cy="14630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E314668-486E-9F4F-9342-1467D46A8706}"/>
              </a:ext>
            </a:extLst>
          </p:cNvPr>
          <p:cNvSpPr txBox="1"/>
          <p:nvPr/>
        </p:nvSpPr>
        <p:spPr>
          <a:xfrm>
            <a:off x="189643" y="112169"/>
            <a:ext cx="567389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15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MODÈLE DE FEUILLE DE ROUTE DE PLUSIEURS PRODUITS</a:t>
            </a:r>
          </a:p>
        </p:txBody>
      </p:sp>
      <p:sp>
        <p:nvSpPr>
          <p:cNvPr id="42" name="Rectangle 7">
            <a:extLst>
              <a:ext uri="{FF2B5EF4-FFF2-40B4-BE49-F238E27FC236}">
                <a16:creationId xmlns:a16="http://schemas.microsoft.com/office/drawing/2014/main" id="{8B025227-DF73-6143-8432-7A84DED4FE09}"/>
              </a:ext>
            </a:extLst>
          </p:cNvPr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20F193A-027E-D34A-8116-0837B2F4041A}"/>
              </a:ext>
            </a:extLst>
          </p:cNvPr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FEUILLE DE ROUTE DE PLUSIEURS PRODUITS</a:t>
            </a:r>
          </a:p>
        </p:txBody>
      </p:sp>
    </p:spTree>
    <p:extLst>
      <p:ext uri="{BB962C8B-B14F-4D97-AF65-F5344CB8AC3E}">
        <p14:creationId xmlns:p14="http://schemas.microsoft.com/office/powerpoint/2010/main" val="1432828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/>
        </p:nvGraphicFramePr>
        <p:xfrm>
          <a:off x="787790" y="1050352"/>
          <a:ext cx="10227213" cy="22836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2836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DÉMENTI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fournis par Smartsheet sur le site Web sont fournis à titre de référence uniquement. Bien que nous nous efforcions de maintenir les informations à jour et correctes, nous ne faisons aucune déclaration ou garantie d'aucune sorte, expresse ou implicite, quant à l'exhaustivité, l'exactitude, la fiabilité, la pertinence ou la disponibilité en ce qui concerne le site Web ou les informations, articles, modèles ou graphiques connexes contenus sur le site Web. Toute confiance que vous accordez à ces informations est donc strictement à vos propres risques.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22888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Multiple-Product-Roadmap-Template_PPT" id="{6FFC830B-E694-EA49-AF2E-2A21A0D9D86D}" vid="{6B4725B9-70BF-8345-A4CA-E10E76C565D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IC-Multiple-Product-Roadmap-Template_PPT</Template>
  <TotalTime>0</TotalTime>
  <Words>226</Words>
  <Application>Microsoft Macintosh PowerPoint</Application>
  <PresentationFormat>Widescreen</PresentationFormat>
  <Paragraphs>58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Alexandra Ragazhinskaya</dc:creator>
  <cp:lastModifiedBy>Jason Flores</cp:lastModifiedBy>
  <cp:revision>3</cp:revision>
  <dcterms:created xsi:type="dcterms:W3CDTF">2018-08-29T15:58:55Z</dcterms:created>
  <dcterms:modified xsi:type="dcterms:W3CDTF">2022-04-11T22:21:01Z</dcterms:modified>
</cp:coreProperties>
</file>